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64" r:id="rId3"/>
    <p:sldId id="257" r:id="rId4"/>
    <p:sldId id="258" r:id="rId5"/>
    <p:sldId id="270" r:id="rId6"/>
    <p:sldId id="269" r:id="rId7"/>
    <p:sldId id="261" r:id="rId8"/>
    <p:sldId id="265" r:id="rId9"/>
    <p:sldId id="267" r:id="rId10"/>
    <p:sldId id="273" r:id="rId11"/>
    <p:sldId id="275" r:id="rId12"/>
    <p:sldId id="271" r:id="rId13"/>
    <p:sldId id="263" r:id="rId14"/>
    <p:sldId id="266" r:id="rId15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CEE2C-B5CF-4497-8AC2-9B3F9C8819E0}" v="19" dt="2024-11-12T17:26:44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ranjevi anil Jada" userId="99d2f36e61b79d23" providerId="LiveId" clId="{1FDCEE2C-B5CF-4497-8AC2-9B3F9C8819E0}"/>
    <pc:docChg chg="undo redo custSel addSld delSld modSld sldOrd">
      <pc:chgData name="Chiranjevi anil Jada" userId="99d2f36e61b79d23" providerId="LiveId" clId="{1FDCEE2C-B5CF-4497-8AC2-9B3F9C8819E0}" dt="2024-11-12T17:42:11.432" v="201" actId="20577"/>
      <pc:docMkLst>
        <pc:docMk/>
      </pc:docMkLst>
      <pc:sldChg chg="modSp mod">
        <pc:chgData name="Chiranjevi anil Jada" userId="99d2f36e61b79d23" providerId="LiveId" clId="{1FDCEE2C-B5CF-4497-8AC2-9B3F9C8819E0}" dt="2024-11-12T15:33:59.275" v="105" actId="14100"/>
        <pc:sldMkLst>
          <pc:docMk/>
          <pc:sldMk cId="0" sldId="256"/>
        </pc:sldMkLst>
        <pc:spChg chg="mod">
          <ac:chgData name="Chiranjevi anil Jada" userId="99d2f36e61b79d23" providerId="LiveId" clId="{1FDCEE2C-B5CF-4497-8AC2-9B3F9C8819E0}" dt="2024-11-12T15:31:38.077" v="99" actId="20577"/>
          <ac:spMkLst>
            <pc:docMk/>
            <pc:sldMk cId="0" sldId="256"/>
            <ac:spMk id="7" creationId="{00000000-0000-0000-0000-000000000000}"/>
          </ac:spMkLst>
        </pc:spChg>
        <pc:picChg chg="mod">
          <ac:chgData name="Chiranjevi anil Jada" userId="99d2f36e61b79d23" providerId="LiveId" clId="{1FDCEE2C-B5CF-4497-8AC2-9B3F9C8819E0}" dt="2024-11-12T15:33:59.275" v="105" actId="14100"/>
          <ac:picMkLst>
            <pc:docMk/>
            <pc:sldMk cId="0" sldId="256"/>
            <ac:picMk id="5" creationId="{00000000-0000-0000-0000-000000000000}"/>
          </ac:picMkLst>
        </pc:picChg>
      </pc:sldChg>
      <pc:sldChg chg="addSp delSp modSp mod">
        <pc:chgData name="Chiranjevi anil Jada" userId="99d2f36e61b79d23" providerId="LiveId" clId="{1FDCEE2C-B5CF-4497-8AC2-9B3F9C8819E0}" dt="2024-11-12T15:55:53.391" v="119" actId="1076"/>
        <pc:sldMkLst>
          <pc:docMk/>
          <pc:sldMk cId="0" sldId="257"/>
        </pc:sldMkLst>
        <pc:spChg chg="del">
          <ac:chgData name="Chiranjevi anil Jada" userId="99d2f36e61b79d23" providerId="LiveId" clId="{1FDCEE2C-B5CF-4497-8AC2-9B3F9C8819E0}" dt="2024-11-12T15:55:02.997" v="109" actId="21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Chiranjevi anil Jada" userId="99d2f36e61b79d23" providerId="LiveId" clId="{1FDCEE2C-B5CF-4497-8AC2-9B3F9C8819E0}" dt="2024-11-12T15:55:53.391" v="119" actId="1076"/>
          <ac:spMkLst>
            <pc:docMk/>
            <pc:sldMk cId="0" sldId="257"/>
            <ac:spMk id="14" creationId="{B5CF3D1B-B736-1EDE-5982-8608A8256B61}"/>
          </ac:spMkLst>
        </pc:spChg>
        <pc:picChg chg="del">
          <ac:chgData name="Chiranjevi anil Jada" userId="99d2f36e61b79d23" providerId="LiveId" clId="{1FDCEE2C-B5CF-4497-8AC2-9B3F9C8819E0}" dt="2024-11-12T15:55:05.845" v="110" actId="21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Chiranjevi anil Jada" userId="99d2f36e61b79d23" providerId="LiveId" clId="{1FDCEE2C-B5CF-4497-8AC2-9B3F9C8819E0}" dt="2024-11-12T15:55:20.790" v="113" actId="14100"/>
          <ac:picMkLst>
            <pc:docMk/>
            <pc:sldMk cId="0" sldId="257"/>
            <ac:picMk id="10" creationId="{810D7E79-6ED5-3783-12D4-7BED6ED04D82}"/>
          </ac:picMkLst>
        </pc:picChg>
      </pc:sldChg>
      <pc:sldChg chg="delSp mod">
        <pc:chgData name="Chiranjevi anil Jada" userId="99d2f36e61b79d23" providerId="LiveId" clId="{1FDCEE2C-B5CF-4497-8AC2-9B3F9C8819E0}" dt="2024-11-12T16:01:09.310" v="125" actId="21"/>
        <pc:sldMkLst>
          <pc:docMk/>
          <pc:sldMk cId="0" sldId="258"/>
        </pc:sldMkLst>
        <pc:picChg chg="del">
          <ac:chgData name="Chiranjevi anil Jada" userId="99d2f36e61b79d23" providerId="LiveId" clId="{1FDCEE2C-B5CF-4497-8AC2-9B3F9C8819E0}" dt="2024-11-12T16:01:09.310" v="125" actId="21"/>
          <ac:picMkLst>
            <pc:docMk/>
            <pc:sldMk cId="0" sldId="258"/>
            <ac:picMk id="6" creationId="{FA203033-3E02-9A92-8C33-4BCC2700B7E7}"/>
          </ac:picMkLst>
        </pc:picChg>
      </pc:sldChg>
      <pc:sldChg chg="del">
        <pc:chgData name="Chiranjevi anil Jada" userId="99d2f36e61b79d23" providerId="LiveId" clId="{1FDCEE2C-B5CF-4497-8AC2-9B3F9C8819E0}" dt="2024-11-12T16:17:39.027" v="164" actId="2696"/>
        <pc:sldMkLst>
          <pc:docMk/>
          <pc:sldMk cId="0" sldId="259"/>
        </pc:sldMkLst>
      </pc:sldChg>
      <pc:sldChg chg="del">
        <pc:chgData name="Chiranjevi anil Jada" userId="99d2f36e61b79d23" providerId="LiveId" clId="{1FDCEE2C-B5CF-4497-8AC2-9B3F9C8819E0}" dt="2024-11-12T16:10:44.280" v="158" actId="2696"/>
        <pc:sldMkLst>
          <pc:docMk/>
          <pc:sldMk cId="0" sldId="260"/>
        </pc:sldMkLst>
      </pc:sldChg>
      <pc:sldChg chg="addSp modSp mod ord">
        <pc:chgData name="Chiranjevi anil Jada" userId="99d2f36e61b79d23" providerId="LiveId" clId="{1FDCEE2C-B5CF-4497-8AC2-9B3F9C8819E0}" dt="2024-11-12T17:26:55.392" v="198" actId="1076"/>
        <pc:sldMkLst>
          <pc:docMk/>
          <pc:sldMk cId="0" sldId="261"/>
        </pc:sldMkLst>
        <pc:spChg chg="add mod">
          <ac:chgData name="Chiranjevi anil Jada" userId="99d2f36e61b79d23" providerId="LiveId" clId="{1FDCEE2C-B5CF-4497-8AC2-9B3F9C8819E0}" dt="2024-11-12T17:25:33.552" v="188" actId="20577"/>
          <ac:spMkLst>
            <pc:docMk/>
            <pc:sldMk cId="0" sldId="261"/>
            <ac:spMk id="7" creationId="{67E13A9A-A958-449F-6C2B-71DA78019699}"/>
          </ac:spMkLst>
        </pc:spChg>
        <pc:spChg chg="add mod">
          <ac:chgData name="Chiranjevi anil Jada" userId="99d2f36e61b79d23" providerId="LiveId" clId="{1FDCEE2C-B5CF-4497-8AC2-9B3F9C8819E0}" dt="2024-11-12T17:26:14.818" v="193" actId="1076"/>
          <ac:spMkLst>
            <pc:docMk/>
            <pc:sldMk cId="0" sldId="261"/>
            <ac:spMk id="8" creationId="{F872EA69-8D44-23CD-C0F4-854EFC26BFC4}"/>
          </ac:spMkLst>
        </pc:spChg>
        <pc:spChg chg="add mod">
          <ac:chgData name="Chiranjevi anil Jada" userId="99d2f36e61b79d23" providerId="LiveId" clId="{1FDCEE2C-B5CF-4497-8AC2-9B3F9C8819E0}" dt="2024-11-12T17:26:55.392" v="198" actId="1076"/>
          <ac:spMkLst>
            <pc:docMk/>
            <pc:sldMk cId="0" sldId="261"/>
            <ac:spMk id="9" creationId="{10A05CB4-CA64-12F0-0006-F2F673800FCD}"/>
          </ac:spMkLst>
        </pc:spChg>
      </pc:sldChg>
      <pc:sldChg chg="del">
        <pc:chgData name="Chiranjevi anil Jada" userId="99d2f36e61b79d23" providerId="LiveId" clId="{1FDCEE2C-B5CF-4497-8AC2-9B3F9C8819E0}" dt="2024-11-12T16:10:09.718" v="157" actId="2696"/>
        <pc:sldMkLst>
          <pc:docMk/>
          <pc:sldMk cId="0" sldId="262"/>
        </pc:sldMkLst>
      </pc:sldChg>
      <pc:sldChg chg="modSp mod">
        <pc:chgData name="Chiranjevi anil Jada" userId="99d2f36e61b79d23" providerId="LiveId" clId="{1FDCEE2C-B5CF-4497-8AC2-9B3F9C8819E0}" dt="2024-11-12T16:18:32.976" v="170" actId="14100"/>
        <pc:sldMkLst>
          <pc:docMk/>
          <pc:sldMk cId="0" sldId="263"/>
        </pc:sldMkLst>
        <pc:picChg chg="mod">
          <ac:chgData name="Chiranjevi anil Jada" userId="99d2f36e61b79d23" providerId="LiveId" clId="{1FDCEE2C-B5CF-4497-8AC2-9B3F9C8819E0}" dt="2024-11-12T16:18:32.976" v="170" actId="14100"/>
          <ac:picMkLst>
            <pc:docMk/>
            <pc:sldMk cId="0" sldId="263"/>
            <ac:picMk id="5" creationId="{00000000-0000-0000-0000-000000000000}"/>
          </ac:picMkLst>
        </pc:picChg>
      </pc:sldChg>
      <pc:sldChg chg="addSp delSp modSp mod">
        <pc:chgData name="Chiranjevi anil Jada" userId="99d2f36e61b79d23" providerId="LiveId" clId="{1FDCEE2C-B5CF-4497-8AC2-9B3F9C8819E0}" dt="2024-11-12T15:32:32.878" v="102" actId="14100"/>
        <pc:sldMkLst>
          <pc:docMk/>
          <pc:sldMk cId="3000239963" sldId="264"/>
        </pc:sldMkLst>
        <pc:picChg chg="del">
          <ac:chgData name="Chiranjevi anil Jada" userId="99d2f36e61b79d23" providerId="LiveId" clId="{1FDCEE2C-B5CF-4497-8AC2-9B3F9C8819E0}" dt="2024-11-12T15:32:05.712" v="100" actId="21"/>
          <ac:picMkLst>
            <pc:docMk/>
            <pc:sldMk cId="3000239963" sldId="264"/>
            <ac:picMk id="3" creationId="{589DCC99-26CC-1F3B-68E0-08060A7021C6}"/>
          </ac:picMkLst>
        </pc:picChg>
        <pc:picChg chg="add mod">
          <ac:chgData name="Chiranjevi anil Jada" userId="99d2f36e61b79d23" providerId="LiveId" clId="{1FDCEE2C-B5CF-4497-8AC2-9B3F9C8819E0}" dt="2024-11-12T15:32:32.878" v="102" actId="14100"/>
          <ac:picMkLst>
            <pc:docMk/>
            <pc:sldMk cId="3000239963" sldId="264"/>
            <ac:picMk id="8" creationId="{EFE70F5F-6BE2-C4E5-5F23-B65257CC9EA7}"/>
          </ac:picMkLst>
        </pc:picChg>
      </pc:sldChg>
      <pc:sldChg chg="modSp mod ord">
        <pc:chgData name="Chiranjevi anil Jada" userId="99d2f36e61b79d23" providerId="LiveId" clId="{1FDCEE2C-B5CF-4497-8AC2-9B3F9C8819E0}" dt="2024-11-12T17:42:11.432" v="201" actId="20577"/>
        <pc:sldMkLst>
          <pc:docMk/>
          <pc:sldMk cId="3888946140" sldId="265"/>
        </pc:sldMkLst>
        <pc:spChg chg="mod">
          <ac:chgData name="Chiranjevi anil Jada" userId="99d2f36e61b79d23" providerId="LiveId" clId="{1FDCEE2C-B5CF-4497-8AC2-9B3F9C8819E0}" dt="2024-11-12T17:42:11.432" v="201" actId="20577"/>
          <ac:spMkLst>
            <pc:docMk/>
            <pc:sldMk cId="3888946140" sldId="265"/>
            <ac:spMk id="6" creationId="{A8E31ECE-D92E-7228-8774-EA2FFC86F2B7}"/>
          </ac:spMkLst>
        </pc:spChg>
      </pc:sldChg>
      <pc:sldChg chg="modSp mod">
        <pc:chgData name="Chiranjevi anil Jada" userId="99d2f36e61b79d23" providerId="LiveId" clId="{1FDCEE2C-B5CF-4497-8AC2-9B3F9C8819E0}" dt="2024-11-12T16:18:45.255" v="174" actId="14100"/>
        <pc:sldMkLst>
          <pc:docMk/>
          <pc:sldMk cId="4163533441" sldId="266"/>
        </pc:sldMkLst>
        <pc:picChg chg="mod">
          <ac:chgData name="Chiranjevi anil Jada" userId="99d2f36e61b79d23" providerId="LiveId" clId="{1FDCEE2C-B5CF-4497-8AC2-9B3F9C8819E0}" dt="2024-11-12T16:18:45.255" v="174" actId="14100"/>
          <ac:picMkLst>
            <pc:docMk/>
            <pc:sldMk cId="4163533441" sldId="266"/>
            <ac:picMk id="3" creationId="{34BE049F-C0B5-925F-719A-B944F2154350}"/>
          </ac:picMkLst>
        </pc:picChg>
      </pc:sldChg>
      <pc:sldChg chg="ord">
        <pc:chgData name="Chiranjevi anil Jada" userId="99d2f36e61b79d23" providerId="LiveId" clId="{1FDCEE2C-B5CF-4497-8AC2-9B3F9C8819E0}" dt="2024-11-12T16:16:10.233" v="160"/>
        <pc:sldMkLst>
          <pc:docMk/>
          <pc:sldMk cId="1309144828" sldId="267"/>
        </pc:sldMkLst>
      </pc:sldChg>
      <pc:sldChg chg="new del">
        <pc:chgData name="Chiranjevi anil Jada" userId="99d2f36e61b79d23" providerId="LiveId" clId="{1FDCEE2C-B5CF-4497-8AC2-9B3F9C8819E0}" dt="2024-11-12T15:57:24.157" v="122" actId="2696"/>
        <pc:sldMkLst>
          <pc:docMk/>
          <pc:sldMk cId="3420837574" sldId="268"/>
        </pc:sldMkLst>
      </pc:sldChg>
      <pc:sldChg chg="addSp modSp add ord">
        <pc:chgData name="Chiranjevi anil Jada" userId="99d2f36e61b79d23" providerId="LiveId" clId="{1FDCEE2C-B5CF-4497-8AC2-9B3F9C8819E0}" dt="2024-11-12T16:08:47.840" v="152"/>
        <pc:sldMkLst>
          <pc:docMk/>
          <pc:sldMk cId="0" sldId="269"/>
        </pc:sldMkLst>
        <pc:spChg chg="add mod">
          <ac:chgData name="Chiranjevi anil Jada" userId="99d2f36e61b79d23" providerId="LiveId" clId="{1FDCEE2C-B5CF-4497-8AC2-9B3F9C8819E0}" dt="2024-11-12T16:08:47.840" v="152"/>
          <ac:spMkLst>
            <pc:docMk/>
            <pc:sldMk cId="0" sldId="269"/>
            <ac:spMk id="13" creationId="{16F07A21-EB77-F0CE-D9B5-B6E369FFA11E}"/>
          </ac:spMkLst>
        </pc:spChg>
      </pc:sldChg>
      <pc:sldChg chg="addSp delSp modSp new mod">
        <pc:chgData name="Chiranjevi anil Jada" userId="99d2f36e61b79d23" providerId="LiveId" clId="{1FDCEE2C-B5CF-4497-8AC2-9B3F9C8819E0}" dt="2024-11-12T16:08:43.946" v="151"/>
        <pc:sldMkLst>
          <pc:docMk/>
          <pc:sldMk cId="1074384534" sldId="270"/>
        </pc:sldMkLst>
        <pc:spChg chg="add mod">
          <ac:chgData name="Chiranjevi anil Jada" userId="99d2f36e61b79d23" providerId="LiveId" clId="{1FDCEE2C-B5CF-4497-8AC2-9B3F9C8819E0}" dt="2024-11-12T16:08:43.946" v="151"/>
          <ac:spMkLst>
            <pc:docMk/>
            <pc:sldMk cId="1074384534" sldId="270"/>
            <ac:spMk id="7" creationId="{737D17DF-F54D-1A70-3211-4BF85CA5C60F}"/>
          </ac:spMkLst>
        </pc:spChg>
        <pc:picChg chg="add del mod">
          <ac:chgData name="Chiranjevi anil Jada" userId="99d2f36e61b79d23" providerId="LiveId" clId="{1FDCEE2C-B5CF-4497-8AC2-9B3F9C8819E0}" dt="2024-11-12T16:02:21.774" v="136" actId="21"/>
          <ac:picMkLst>
            <pc:docMk/>
            <pc:sldMk cId="1074384534" sldId="270"/>
            <ac:picMk id="3" creationId="{4C9A0759-DF94-E9D6-A05D-647716115DB3}"/>
          </ac:picMkLst>
        </pc:picChg>
        <pc:picChg chg="add mod">
          <ac:chgData name="Chiranjevi anil Jada" userId="99d2f36e61b79d23" providerId="LiveId" clId="{1FDCEE2C-B5CF-4497-8AC2-9B3F9C8819E0}" dt="2024-11-12T16:02:37.723" v="138" actId="14100"/>
          <ac:picMkLst>
            <pc:docMk/>
            <pc:sldMk cId="1074384534" sldId="270"/>
            <ac:picMk id="5" creationId="{1728086B-9281-1C17-FA75-BB807B32E6F6}"/>
          </ac:picMkLst>
        </pc:picChg>
        <pc:picChg chg="add del mod">
          <ac:chgData name="Chiranjevi anil Jada" userId="99d2f36e61b79d23" providerId="LiveId" clId="{1FDCEE2C-B5CF-4497-8AC2-9B3F9C8819E0}" dt="2024-11-12T16:01:51.542" v="133" actId="21"/>
          <ac:picMkLst>
            <pc:docMk/>
            <pc:sldMk cId="1074384534" sldId="270"/>
            <ac:picMk id="6" creationId="{FA203033-3E02-9A92-8C33-4BCC2700B7E7}"/>
          </ac:picMkLst>
        </pc:picChg>
      </pc:sldChg>
      <pc:sldChg chg="addSp modSp new mod">
        <pc:chgData name="Chiranjevi anil Jada" userId="99d2f36e61b79d23" providerId="LiveId" clId="{1FDCEE2C-B5CF-4497-8AC2-9B3F9C8819E0}" dt="2024-11-12T16:16:53.703" v="163" actId="14100"/>
        <pc:sldMkLst>
          <pc:docMk/>
          <pc:sldMk cId="27799550" sldId="271"/>
        </pc:sldMkLst>
        <pc:spChg chg="add mod">
          <ac:chgData name="Chiranjevi anil Jada" userId="99d2f36e61b79d23" providerId="LiveId" clId="{1FDCEE2C-B5CF-4497-8AC2-9B3F9C8819E0}" dt="2024-11-12T16:08:55.613" v="153"/>
          <ac:spMkLst>
            <pc:docMk/>
            <pc:sldMk cId="27799550" sldId="271"/>
            <ac:spMk id="3" creationId="{811E84E2-C6C5-1769-F583-7EE52EB25DF4}"/>
          </ac:spMkLst>
        </pc:spChg>
        <pc:picChg chg="add mod">
          <ac:chgData name="Chiranjevi anil Jada" userId="99d2f36e61b79d23" providerId="LiveId" clId="{1FDCEE2C-B5CF-4497-8AC2-9B3F9C8819E0}" dt="2024-11-12T16:08:31.481" v="150" actId="14100"/>
          <ac:picMkLst>
            <pc:docMk/>
            <pc:sldMk cId="27799550" sldId="271"/>
            <ac:picMk id="2" creationId="{36B0B021-E62B-42E1-7F6A-280900155321}"/>
          </ac:picMkLst>
        </pc:picChg>
        <pc:picChg chg="add mod">
          <ac:chgData name="Chiranjevi anil Jada" userId="99d2f36e61b79d23" providerId="LiveId" clId="{1FDCEE2C-B5CF-4497-8AC2-9B3F9C8819E0}" dt="2024-11-12T16:16:53.703" v="163" actId="14100"/>
          <ac:picMkLst>
            <pc:docMk/>
            <pc:sldMk cId="27799550" sldId="271"/>
            <ac:picMk id="5" creationId="{11CF7F0B-FE73-5C55-4133-CE19F23C29BB}"/>
          </ac:picMkLst>
        </pc:picChg>
      </pc:sldChg>
      <pc:sldChg chg="new del">
        <pc:chgData name="Chiranjevi anil Jada" userId="99d2f36e61b79d23" providerId="LiveId" clId="{1FDCEE2C-B5CF-4497-8AC2-9B3F9C8819E0}" dt="2024-11-12T16:09:57.469" v="156" actId="2696"/>
        <pc:sldMkLst>
          <pc:docMk/>
          <pc:sldMk cId="464969119" sldId="272"/>
        </pc:sldMkLst>
      </pc:sldChg>
      <pc:sldChg chg="add">
        <pc:chgData name="Chiranjevi anil Jada" userId="99d2f36e61b79d23" providerId="LiveId" clId="{1FDCEE2C-B5CF-4497-8AC2-9B3F9C8819E0}" dt="2024-11-12T16:09:53.793" v="155"/>
        <pc:sldMkLst>
          <pc:docMk/>
          <pc:sldMk cId="0" sldId="273"/>
        </pc:sldMkLst>
      </pc:sldChg>
      <pc:sldChg chg="new del">
        <pc:chgData name="Chiranjevi anil Jada" userId="99d2f36e61b79d23" providerId="LiveId" clId="{1FDCEE2C-B5CF-4497-8AC2-9B3F9C8819E0}" dt="2024-11-12T16:19:49.351" v="177" actId="2696"/>
        <pc:sldMkLst>
          <pc:docMk/>
          <pc:sldMk cId="1705903722" sldId="274"/>
        </pc:sldMkLst>
      </pc:sldChg>
      <pc:sldChg chg="add">
        <pc:chgData name="Chiranjevi anil Jada" userId="99d2f36e61b79d23" providerId="LiveId" clId="{1FDCEE2C-B5CF-4497-8AC2-9B3F9C8819E0}" dt="2024-11-12T16:19:46.275" v="176"/>
        <pc:sldMkLst>
          <pc:docMk/>
          <pc:sldMk cId="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7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88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31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673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63443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69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23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213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616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500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676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3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760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2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279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200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49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382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042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923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403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49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278780"/>
            <a:ext cx="4919305" cy="780585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244085"/>
            <a:ext cx="7556421" cy="2245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 Table Booking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6280190" y="4518898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Done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By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J. Chiranjevi Anil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N.V. Tharun Kumar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S. Sai Sravan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B6E5BCF-7D6D-C4B1-B27E-4749632E0587}"/>
              </a:ext>
            </a:extLst>
          </p:cNvPr>
          <p:cNvSpPr/>
          <p:nvPr/>
        </p:nvSpPr>
        <p:spPr>
          <a:xfrm>
            <a:off x="10792325" y="5125453"/>
            <a:ext cx="3196685" cy="2719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/>
              <a:t>Guided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dirty="0"/>
              <a:t>By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dirty="0"/>
              <a:t>Dr. </a:t>
            </a:r>
            <a:r>
              <a:rPr lang="en-US" sz="2800" dirty="0" err="1"/>
              <a:t>Jayasakthi</a:t>
            </a:r>
            <a:r>
              <a:rPr lang="en-US" sz="2800" dirty="0"/>
              <a:t> Velmurugan 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9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986" y="3665458"/>
            <a:ext cx="7815263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Considerations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9986" y="4691896"/>
            <a:ext cx="4156829" cy="2872145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2757" y="4954667"/>
            <a:ext cx="3631287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 with POS Systems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102757" y="5765363"/>
            <a:ext cx="3631287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integration with existing point-of-sale (POS) systems for accurate order processing and billing.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6726" y="4691896"/>
            <a:ext cx="4156829" cy="2872145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9497" y="4954667"/>
            <a:ext cx="31980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Security and Privacy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99497" y="5431988"/>
            <a:ext cx="3631287" cy="1151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Maintaining customer data privacy and security in compliance with relevant regulations.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466" y="4691896"/>
            <a:ext cx="4156829" cy="2872145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6237" y="4954667"/>
            <a:ext cx="354484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 and Performance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96237" y="5431988"/>
            <a:ext cx="3631287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the system can handle high volumes of reservations and traffic, especially during peak hours.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885" y="627698"/>
            <a:ext cx="7550229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the Customer Experience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5" y="2234089"/>
            <a:ext cx="569238" cy="569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885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Convenience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96885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customers with a convenient and hassle-free way to book tables.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736" y="2234089"/>
            <a:ext cx="569238" cy="5692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736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Flexibility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2736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flexible scheduling options to accommodate various dining preferences.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85" y="5259467"/>
            <a:ext cx="569238" cy="5692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6885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Communication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96885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Keep customers informed through timely confirmations and notifications.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736" y="5259467"/>
            <a:ext cx="569238" cy="5692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736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2736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Accommodate special requests and preferences to create a personalized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B0B021-E62B-42E1-7F6A-28090015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1E84E2-C6C5-1769-F583-7EE52EB25DF4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F7F0B-FE73-5C55-4133-CE19F23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512955"/>
            <a:ext cx="4919305" cy="71925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965722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793790" y="3723442"/>
            <a:ext cx="7556421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858"/>
              </a:lnSpc>
              <a:buFont typeface="Wingdings" panose="05000000000000000000" pitchFamily="2" charset="2"/>
              <a:buChar char="Ø"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Online table booking systems offer a comprehensive solution for restaurants looking to modernize their operations and enhance customer experiences.</a:t>
            </a:r>
          </a:p>
          <a:p>
            <a:pPr marL="285750" indent="-285750">
              <a:lnSpc>
                <a:spcPts val="2858"/>
              </a:lnSpc>
              <a:buFont typeface="Wingdings" panose="05000000000000000000" pitchFamily="2" charset="2"/>
              <a:buChar char="Ø"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Our system provides a user-friendly interface, real-time availability, automated confirmations, and customizable features, empowering restaurants to optimize reservations, streamline management, and improve customer satisfaction.</a:t>
            </a:r>
          </a:p>
          <a:p>
            <a:pPr marL="285750" indent="-285750">
              <a:lnSpc>
                <a:spcPts val="2858"/>
              </a:lnSpc>
              <a:buFont typeface="Wingdings" panose="05000000000000000000" pitchFamily="2" charset="2"/>
              <a:buChar char="Ø"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Contact us today to learn more about our table booking solution and unlock the full potential of your restaurant.</a:t>
            </a:r>
            <a:endParaRPr lang="en-US" sz="1786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E049F-C0B5-925F-719A-B944F215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24" y="1215483"/>
            <a:ext cx="10069552" cy="55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3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869A71C-2897-2FC0-0D6F-26997B82407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02ED54B1-C186-7F14-4B02-00F984FD7EB3}"/>
              </a:ext>
            </a:extLst>
          </p:cNvPr>
          <p:cNvSpPr/>
          <p:nvPr/>
        </p:nvSpPr>
        <p:spPr>
          <a:xfrm>
            <a:off x="5606716" y="0"/>
            <a:ext cx="9023683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5" name="Text 12">
            <a:extLst>
              <a:ext uri="{FF2B5EF4-FFF2-40B4-BE49-F238E27FC236}">
                <a16:creationId xmlns:a16="http://schemas.microsoft.com/office/drawing/2014/main" id="{A010D171-C5A9-B12E-44C8-5E80146CFDD7}"/>
              </a:ext>
            </a:extLst>
          </p:cNvPr>
          <p:cNvSpPr/>
          <p:nvPr/>
        </p:nvSpPr>
        <p:spPr>
          <a:xfrm>
            <a:off x="5979695" y="1010654"/>
            <a:ext cx="3990004" cy="857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6000" dirty="0">
                <a:solidFill>
                  <a:srgbClr val="DCD7E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2">
            <a:extLst>
              <a:ext uri="{FF2B5EF4-FFF2-40B4-BE49-F238E27FC236}">
                <a16:creationId xmlns:a16="http://schemas.microsoft.com/office/drawing/2014/main" id="{33E83AAB-4042-BC5D-5964-6A2177956602}"/>
              </a:ext>
            </a:extLst>
          </p:cNvPr>
          <p:cNvSpPr/>
          <p:nvPr/>
        </p:nvSpPr>
        <p:spPr>
          <a:xfrm>
            <a:off x="6107563" y="1745525"/>
            <a:ext cx="8470230" cy="5882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Obsolescence of Traditional Methods Highlights the drawbacks of traditional table booking methods like phone reservations, including miscommunication, errors, and double bookings.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Customer Expectations Notes the growing expectation for online management of dining experiences, including browsing menus and booking tables.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Solution: Restaurant Table Booking System Introduces the system as a solution to the problems of traditional booking methods by providing an online platform for effortless table reservations.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Benefits for Restaurant Managers Points out that the system aids restaurant managers in handling reservations more effectively, ensuring a seamless dining experience.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Project Goals The project aims to design, develop, and implement a comprehensive table booking system tailored for modern restaurants and their patrons.</a:t>
            </a:r>
          </a:p>
          <a:p>
            <a:pPr marL="0" indent="0">
              <a:lnSpc>
                <a:spcPts val="2184"/>
              </a:lnSpc>
              <a:buNone/>
            </a:pPr>
            <a:endParaRPr lang="en-US" sz="1747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184"/>
              </a:lnSpc>
              <a:buNone/>
            </a:pPr>
            <a:endParaRPr lang="en-US" sz="1747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184"/>
              </a:lnSpc>
              <a:buNone/>
            </a:pPr>
            <a:endParaRPr lang="en-US" sz="1747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184"/>
              </a:lnSpc>
              <a:buNone/>
            </a:pPr>
            <a:endParaRPr lang="en-US" sz="174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E70F5F-6BE2-C4E5-5F23-B65257CC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969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13" y="2433876"/>
            <a:ext cx="5042773" cy="336184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07668" y="1612344"/>
            <a:ext cx="7282815" cy="554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8"/>
              </a:lnSpc>
              <a:buNone/>
            </a:pPr>
            <a:r>
              <a:rPr lang="en-US" sz="3494" dirty="0">
                <a:solidFill>
                  <a:srgbClr val="F2F0F4"/>
                </a:solidFill>
                <a:latin typeface="Montserrat" pitchFamily="34" charset="0"/>
              </a:rPr>
              <a:t>Objectives:</a:t>
            </a:r>
            <a:endParaRPr lang="en-US" sz="3494" dirty="0"/>
          </a:p>
        </p:txBody>
      </p:sp>
      <p:sp>
        <p:nvSpPr>
          <p:cNvPr id="7" name="Shape 2"/>
          <p:cNvSpPr/>
          <p:nvPr/>
        </p:nvSpPr>
        <p:spPr>
          <a:xfrm>
            <a:off x="6107668" y="2632829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259235" y="2699385"/>
            <a:ext cx="96203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97" dirty="0"/>
          </a:p>
        </p:txBody>
      </p:sp>
      <p:sp>
        <p:nvSpPr>
          <p:cNvPr id="9" name="Text 4"/>
          <p:cNvSpPr/>
          <p:nvPr/>
        </p:nvSpPr>
        <p:spPr>
          <a:xfrm>
            <a:off x="6684407" y="2632829"/>
            <a:ext cx="2563535" cy="277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Reservations</a:t>
            </a:r>
            <a:endParaRPr lang="en-US" sz="1747" dirty="0"/>
          </a:p>
        </p:txBody>
      </p:sp>
      <p:sp>
        <p:nvSpPr>
          <p:cNvPr id="11" name="Shape 6"/>
          <p:cNvSpPr/>
          <p:nvPr/>
        </p:nvSpPr>
        <p:spPr>
          <a:xfrm>
            <a:off x="10147102" y="2632829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271046" y="2699385"/>
            <a:ext cx="151328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97" dirty="0"/>
          </a:p>
        </p:txBody>
      </p:sp>
      <p:sp>
        <p:nvSpPr>
          <p:cNvPr id="13" name="Text 8"/>
          <p:cNvSpPr/>
          <p:nvPr/>
        </p:nvSpPr>
        <p:spPr>
          <a:xfrm>
            <a:off x="10723840" y="2632829"/>
            <a:ext cx="2218968" cy="277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Efficiency</a:t>
            </a:r>
            <a:endParaRPr lang="en-US" sz="1747" dirty="0"/>
          </a:p>
        </p:txBody>
      </p:sp>
      <p:sp>
        <p:nvSpPr>
          <p:cNvPr id="15" name="Shape 10"/>
          <p:cNvSpPr/>
          <p:nvPr/>
        </p:nvSpPr>
        <p:spPr>
          <a:xfrm>
            <a:off x="6107668" y="4813578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232208" y="4880134"/>
            <a:ext cx="150257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97" dirty="0"/>
          </a:p>
        </p:txBody>
      </p:sp>
      <p:sp>
        <p:nvSpPr>
          <p:cNvPr id="17" name="Text 12"/>
          <p:cNvSpPr/>
          <p:nvPr/>
        </p:nvSpPr>
        <p:spPr>
          <a:xfrm>
            <a:off x="6684407" y="4813578"/>
            <a:ext cx="3285292" cy="554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Customer Experience</a:t>
            </a:r>
            <a:endParaRPr lang="en-US" sz="1747" dirty="0"/>
          </a:p>
        </p:txBody>
      </p:sp>
      <p:sp>
        <p:nvSpPr>
          <p:cNvPr id="19" name="Shape 14"/>
          <p:cNvSpPr/>
          <p:nvPr/>
        </p:nvSpPr>
        <p:spPr>
          <a:xfrm>
            <a:off x="10147102" y="4813578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258782" y="4880134"/>
            <a:ext cx="175974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97" dirty="0"/>
          </a:p>
        </p:txBody>
      </p:sp>
      <p:sp>
        <p:nvSpPr>
          <p:cNvPr id="21" name="Text 16"/>
          <p:cNvSpPr/>
          <p:nvPr/>
        </p:nvSpPr>
        <p:spPr>
          <a:xfrm>
            <a:off x="10723840" y="4813578"/>
            <a:ext cx="2293858" cy="277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Insights</a:t>
            </a:r>
            <a:endParaRPr lang="en-US" sz="1747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0D7E79-6ED5-3783-12D4-7BED6ED0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CF3D1B-B736-1EDE-5982-8608A8256B61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81264" y="541421"/>
            <a:ext cx="5378115" cy="950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Exciting System: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691702" y="1407694"/>
            <a:ext cx="5378116" cy="61601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highlight>
                  <a:srgbClr val="FF0000"/>
                </a:highlight>
              </a:rPr>
              <a:t>OpenTable: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Large network of over 31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million diners, easy access for guests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 to make reservations anytime,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enhanced visibility through photos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 and menu displays, and options for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 text message confirmations.</a:t>
            </a:r>
          </a:p>
          <a:p>
            <a:pPr marL="0" indent="0">
              <a:lnSpc>
                <a:spcPts val="2791"/>
              </a:lnSpc>
              <a:buNone/>
            </a:pPr>
            <a:endParaRPr lang="en-US" sz="2233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High competition for visibility,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especially for smaller restaurants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without the budget to boost their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listings.</a:t>
            </a:r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Basic plan at $39/month, Core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plan at $249/month, and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Pro plan at $449/month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7742478" y="2033335"/>
            <a:ext cx="5023028" cy="5065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latin typeface="Montserrat" pitchFamily="34" charset="0"/>
              </a:rPr>
              <a:t>Cost: </a:t>
            </a:r>
            <a:r>
              <a:rPr lang="en-US" sz="2400" dirty="0"/>
              <a:t>Many platforms have significant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monthly fees.</a:t>
            </a:r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Competition: Especially on popular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platforms like OpenTable, the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competition for visibility is fierce,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making it harder for smaller</a:t>
            </a:r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b="1" dirty="0"/>
              <a:t>Marketing Limitations</a:t>
            </a:r>
            <a:r>
              <a:rPr lang="en-US" sz="2400" dirty="0"/>
              <a:t>: Some platforms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offer limited marketing support</a:t>
            </a:r>
            <a:endParaRPr lang="en-US" sz="2233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14284DBC-7BB5-518D-3193-A5E38E96A823}"/>
              </a:ext>
            </a:extLst>
          </p:cNvPr>
          <p:cNvSpPr/>
          <p:nvPr/>
        </p:nvSpPr>
        <p:spPr>
          <a:xfrm>
            <a:off x="8472068" y="541420"/>
            <a:ext cx="5378115" cy="950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Drawbacks System:</a:t>
            </a:r>
            <a:endParaRPr lang="en-US" sz="446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203033-3E02-9A92-8C33-4BCC2700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8086B-9281-1C17-FA75-BB807B32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97551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7D17DF-F54D-1A70-3211-4BF85CA5C60F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438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646" y="850702"/>
            <a:ext cx="7489508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of a Restaurant Table Booking System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313646" y="2518529"/>
            <a:ext cx="3626644" cy="2879169"/>
          </a:xfrm>
          <a:prstGeom prst="roundRect">
            <a:avLst>
              <a:gd name="adj" fmla="val 1231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2845" y="277772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Online Reservations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72845" y="3247787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 customers to book tables online from anywhere at any time, increasing accessibility and convenience.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6629" y="2518529"/>
            <a:ext cx="3626644" cy="2879169"/>
          </a:xfrm>
          <a:prstGeom prst="roundRect">
            <a:avLst>
              <a:gd name="adj" fmla="val 1231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35828" y="2777728"/>
            <a:ext cx="269081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Availability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35828" y="3247787"/>
            <a:ext cx="3108246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 accurate and up-to-date table availability, preventing double bookings and ensuring a smooth reservation experience.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3646" y="5634038"/>
            <a:ext cx="7489508" cy="1744742"/>
          </a:xfrm>
          <a:prstGeom prst="roundRect">
            <a:avLst>
              <a:gd name="adj" fmla="val 2032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2845" y="5893237"/>
            <a:ext cx="264830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Waitlist Management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72845" y="6363295"/>
            <a:ext cx="6971109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Efficiently manage waitlists, notifying customers of their estimated wait time and allowing them to join the queue remotely.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07A21-EB77-F0CE-D9B5-B6E369FFA11E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408" y="2430899"/>
            <a:ext cx="5051465" cy="336768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8886" y="618768"/>
            <a:ext cx="3481851" cy="608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81"/>
              </a:lnSpc>
              <a:buNone/>
            </a:pPr>
            <a:r>
              <a:rPr lang="en-US" sz="3425" dirty="0">
                <a:solidFill>
                  <a:srgbClr val="F2F0F4"/>
                </a:solidFill>
                <a:latin typeface="Montserrat" pitchFamily="34" charset="0"/>
              </a:rPr>
              <a:t>Flow-chart</a:t>
            </a:r>
            <a:endParaRPr lang="en-US" sz="3425" dirty="0"/>
          </a:p>
        </p:txBody>
      </p:sp>
      <p:sp>
        <p:nvSpPr>
          <p:cNvPr id="15" name="Shape 10"/>
          <p:cNvSpPr/>
          <p:nvPr/>
        </p:nvSpPr>
        <p:spPr>
          <a:xfrm>
            <a:off x="674072" y="5071467"/>
            <a:ext cx="391358" cy="391358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E063B2-B605-C4EF-39AA-6605D513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430" y="1280360"/>
            <a:ext cx="6093359" cy="6094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13A9A-A958-449F-6C2B-71DA78019699}"/>
              </a:ext>
            </a:extLst>
          </p:cNvPr>
          <p:cNvSpPr txBox="1"/>
          <p:nvPr/>
        </p:nvSpPr>
        <p:spPr>
          <a:xfrm>
            <a:off x="9511990" y="959005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Customers/Diners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2EA69-8D44-23CD-C0F4-854EFC26BFC4}"/>
              </a:ext>
            </a:extLst>
          </p:cNvPr>
          <p:cNvSpPr txBox="1"/>
          <p:nvPr/>
        </p:nvSpPr>
        <p:spPr>
          <a:xfrm>
            <a:off x="9511990" y="1694952"/>
            <a:ext cx="320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Restaurant Managers/Owners: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5CB4-CA64-12F0-0006-F2F673800FCD}"/>
              </a:ext>
            </a:extLst>
          </p:cNvPr>
          <p:cNvSpPr txBox="1"/>
          <p:nvPr/>
        </p:nvSpPr>
        <p:spPr>
          <a:xfrm>
            <a:off x="9511990" y="6349982"/>
            <a:ext cx="292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 and Administrative Staff: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C9724BB-E7F4-DB05-F9C8-86DF5A187636}"/>
              </a:ext>
            </a:extLst>
          </p:cNvPr>
          <p:cNvSpPr/>
          <p:nvPr/>
        </p:nvSpPr>
        <p:spPr>
          <a:xfrm>
            <a:off x="5486398" y="0"/>
            <a:ext cx="9144001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6D4E3C8-A145-7274-6057-33817B7F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2001F-4C11-B78C-A6AA-9EEF80E4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8" y="902368"/>
            <a:ext cx="4920222" cy="638876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A8E31ECE-D92E-7228-8774-EA2FFC86F2B7}"/>
              </a:ext>
            </a:extLst>
          </p:cNvPr>
          <p:cNvSpPr/>
          <p:nvPr/>
        </p:nvSpPr>
        <p:spPr>
          <a:xfrm>
            <a:off x="6127489" y="732406"/>
            <a:ext cx="3558778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HTML: 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Hypertext Markup Language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It is used to design or structure of  the web page 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CSS: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 Cascading Style Sheet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It is used to make style and color full web site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JavaScript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: it is scripting language main purpose validating 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the user’s input.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 err="1">
                <a:solidFill>
                  <a:srgbClr val="DCD7E5"/>
                </a:solidFill>
                <a:latin typeface="Montserrat" pitchFamily="34" charset="0"/>
              </a:rPr>
              <a:t>Php</a:t>
            </a: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: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Hypertext Preprocessor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Php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is server side scripting language is used to make 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Connection to database to insert data and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retrview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the data.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MySQL</a:t>
            </a:r>
            <a:r>
              <a:rPr lang="en-US" sz="2141" b="1">
                <a:solidFill>
                  <a:srgbClr val="DCD7E5"/>
                </a:solidFill>
                <a:latin typeface="Montserrat" pitchFamily="34" charset="0"/>
              </a:rPr>
              <a:t>: </a:t>
            </a:r>
            <a:r>
              <a:rPr lang="en-US" sz="2141">
                <a:solidFill>
                  <a:srgbClr val="DCD7E5"/>
                </a:solidFill>
                <a:latin typeface="Montserrat" pitchFamily="34" charset="0"/>
              </a:rPr>
              <a:t>Structure 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Query Language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MySQL is database used to store the information about the 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Client registration, login detail,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restuarent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information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etc</a:t>
            </a: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94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305B5-5A85-49EC-8B47-7D144080A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849" y="533400"/>
            <a:ext cx="4623635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3E635-B669-57CD-2320-A7B62BE9B3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3849" y="4383506"/>
            <a:ext cx="4780046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3E3D0-396F-A085-F066-6174DA7EF6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55080" y="533400"/>
            <a:ext cx="3937838" cy="34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CFA74-8D60-949E-8B78-E0BB13F0DB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55080" y="4383506"/>
            <a:ext cx="4058152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1A8A9-5CAE-E234-82D5-FCB674C535B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754103" y="638912"/>
            <a:ext cx="4623635" cy="358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4A1C8-963E-F124-6895-4939AB336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2859" y="4499811"/>
            <a:ext cx="4623635" cy="34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4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270</TotalTime>
  <Words>662</Words>
  <Application>Microsoft Office PowerPoint</Application>
  <PresentationFormat>Custom</PresentationFormat>
  <Paragraphs>122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Barlow</vt:lpstr>
      <vt:lpstr>Calisto MT</vt:lpstr>
      <vt:lpstr>Heebo</vt:lpstr>
      <vt:lpstr>Montserrat</vt:lpstr>
      <vt:lpstr>Spline Sans Bold</vt:lpstr>
      <vt:lpstr>Times New Roman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Chiranjevi anil Jada</cp:lastModifiedBy>
  <cp:revision>9</cp:revision>
  <dcterms:created xsi:type="dcterms:W3CDTF">2024-07-28T15:29:21Z</dcterms:created>
  <dcterms:modified xsi:type="dcterms:W3CDTF">2024-11-12T17:42:16Z</dcterms:modified>
</cp:coreProperties>
</file>